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7" d="100"/>
          <a:sy n="87" d="100"/>
        </p:scale>
        <p:origin x="-58" y="9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918CD59-86D1-4E3F-AC19-EBC06D06098C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ЗЕМЕЛЬНО-ОЦЕНОЧНЫЕ РАБОТЫ В КАДАСТРЕ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ПОНЯТИЕ И СОДЕРЖАНИЕ ОЦЕНКИ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ЗЕМЕЛЬ.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82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2109" y="1028700"/>
            <a:ext cx="9725891" cy="4229101"/>
          </a:xfrm>
        </p:spPr>
        <p:txBody>
          <a:bodyPr>
            <a:noAutofit/>
          </a:bodyPr>
          <a:lstStyle/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Проблема рационального и эффективного использования земельных ресурсов непосредственно связана с созданием и ведением земельного кадастра.</a:t>
            </a:r>
          </a:p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Особенное значение при разработке земельного кадастра придается проведению земельно-оценочных работ по оценке земель (бонитировке почв и экономической оценке земель).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68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7527" y="1233055"/>
            <a:ext cx="9725891" cy="4024746"/>
          </a:xfrm>
        </p:spPr>
        <p:txBody>
          <a:bodyPr>
            <a:noAutofit/>
          </a:bodyPr>
          <a:lstStyle/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Главная особенность земли — это присущее ей свойство 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плодородия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в результате которого земельные участки обладают устойчивой качественной неоднородностью. </a:t>
            </a:r>
          </a:p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 своей сути 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плодородие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почвы — это способность земли удовлетворять потребности растений в необходимых питательных веществах и влаге. Именно свойством плодородия земля коренным образом отличается от всех других средств производства.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57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436" y="846194"/>
            <a:ext cx="10266219" cy="4738254"/>
          </a:xfrm>
        </p:spPr>
        <p:txBody>
          <a:bodyPr>
            <a:noAutofit/>
          </a:bodyPr>
          <a:lstStyle/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Современная наука выделяет в основном два вида плодородия — естественное (природное) и экономическое (эффективное). </a:t>
            </a:r>
          </a:p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Естественное плодородие создается в своем первоначальном виде самой природой, путем длительного почвообразовательного процесса, протекающего в определенных климатических условиях. Оно определяется физическими, химическими и биологическими свойствами почвы, ее способностью удовлетворять потребности растений.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32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06" y="714309"/>
            <a:ext cx="10266219" cy="4402814"/>
          </a:xfrm>
        </p:spPr>
        <p:txBody>
          <a:bodyPr>
            <a:noAutofit/>
          </a:bodyPr>
          <a:lstStyle/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процессе использования человеком потенциальных возможностей почвы, возникает экономическое (эффективное) плодородие, которое является результатом хозяйственной деятельности человека, продуктом развития общественной производительной силы и реализуется лишь в процессе производства. </a:t>
            </a:r>
          </a:p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этого положения следует, что экономическое плодородие — это плодородие фактически существующее (действительное), оно с наибольшей полнотой характеризует современную производительность земледелия.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94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436" y="580292"/>
            <a:ext cx="10820400" cy="5391017"/>
          </a:xfrm>
        </p:spPr>
        <p:txBody>
          <a:bodyPr>
            <a:noAutofit/>
          </a:bodyPr>
          <a:lstStyle/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научного обоснования решения методических вопросов оценки земель в системе земельного кадастра необходимо всесторонне определить уровень плодородия, которое, с точки зрения способов его проявления, выступает в форме абсолютного и относительного. </a:t>
            </a:r>
          </a:p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Абсолютное плодородие характеризуется урожайностью (выходом продукции) с единицы земельной площади. Оно отражает степень использования потенциального и уровень действительного плодородия. Величина получаемого продукта находится в тесной связи с интенсификацией производства.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324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4663" y="750811"/>
            <a:ext cx="10820400" cy="4738254"/>
          </a:xfrm>
        </p:spPr>
        <p:txBody>
          <a:bodyPr>
            <a:noAutofit/>
          </a:bodyPr>
          <a:lstStyle/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Особое значение при определении уровня плодородия имеет относительное плодородие. </a:t>
            </a:r>
          </a:p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Относительное плодородие характеризуется количеством получаемой продукции на единицу затрат, вложенных в землю разного качества. Из этого следует, что относительное (сравнительное) плодородие определяется производительностью равных затрат (количеством получаемой продукции на единицу затрат), вложенных в землю различного потенциального плодородия.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36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623" y="240856"/>
            <a:ext cx="10820400" cy="4738254"/>
          </a:xfrm>
        </p:spPr>
        <p:txBody>
          <a:bodyPr>
            <a:noAutofit/>
          </a:bodyPr>
          <a:lstStyle/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Понимание сущности плодородия почвы и форм его проявления позволяет определить место и значение бонитировки почв и экономической оценки земель в системе земельно-оценочных работ. </a:t>
            </a:r>
          </a:p>
          <a:p>
            <a:pPr indent="536575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видно из представленной характеристики основных видов плодородия почвы, природные свойства земли являются первичной основой, базисом, на который накладываются экономические факторы производства. Следовательно, экономическая оценка земли в системе земельно-оценочных работ основывается на результатах предшествующего ей этапа — качественной оценки (бонитировки) почв.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919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3455" y="1260764"/>
            <a:ext cx="10820400" cy="4738254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Таким образом, бонитировка почв и экономическая оценка земель являются единым процессом определения производительной способности земель, поскольку естественные и приобретенные свойства почв, технологические особенности и местоположение земель, интенсивность производства одновременно и взаимосвязано влияют на производительность земледельческого труда.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146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3455" y="1260764"/>
            <a:ext cx="10820400" cy="4738254"/>
          </a:xfrm>
        </p:spPr>
        <p:txBody>
          <a:bodyPr>
            <a:noAutofit/>
          </a:bodyPr>
          <a:lstStyle/>
          <a:p>
            <a:pPr indent="536575" algn="just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Порядок проведения оценки земель земельно-оценочные работы включают: </a:t>
            </a:r>
          </a:p>
          <a:p>
            <a:pPr indent="536575" algn="just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подготовительные работы по сбору информации; </a:t>
            </a:r>
          </a:p>
          <a:p>
            <a:pPr indent="536575" algn="just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земельно-оценочное районирование территории;</a:t>
            </a:r>
          </a:p>
          <a:p>
            <a:pPr indent="536575" algn="just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качественную оценку (бонитировку) почв;</a:t>
            </a:r>
          </a:p>
          <a:p>
            <a:pPr indent="536575" algn="just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экономическую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оценку земель.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957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74</TotalTime>
  <Words>473</Words>
  <Application>Microsoft Office PowerPoint</Application>
  <PresentationFormat>Произвольный</PresentationFormat>
  <Paragraphs>21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  ЗЕМЕЛЬНО-ОЦЕНОЧНЫЕ РАБОТЫ В КАДАСТРЕ. ПОНЯТИЕ И СОДЕРЖАНИЕ ОЦЕНКИ ЗЕМЕЛЬ.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Земельно-оценочные работы в кадастре</dc:title>
  <dc:creator>RePack by Diakov</dc:creator>
  <cp:lastModifiedBy>Анара</cp:lastModifiedBy>
  <cp:revision>11</cp:revision>
  <dcterms:created xsi:type="dcterms:W3CDTF">2021-03-28T10:29:51Z</dcterms:created>
  <dcterms:modified xsi:type="dcterms:W3CDTF">2021-04-05T04:45:45Z</dcterms:modified>
</cp:coreProperties>
</file>